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84" r:id="rId11"/>
    <p:sldId id="291" r:id="rId12"/>
    <p:sldId id="285" r:id="rId13"/>
    <p:sldId id="268" r:id="rId14"/>
    <p:sldId id="269" r:id="rId15"/>
    <p:sldId id="270" r:id="rId16"/>
    <p:sldId id="292" r:id="rId17"/>
    <p:sldId id="279" r:id="rId18"/>
    <p:sldId id="281" r:id="rId19"/>
    <p:sldId id="282" r:id="rId20"/>
    <p:sldId id="283" r:id="rId21"/>
    <p:sldId id="286" r:id="rId22"/>
    <p:sldId id="276" r:id="rId23"/>
    <p:sldId id="278" r:id="rId24"/>
    <p:sldId id="288" r:id="rId25"/>
    <p:sldId id="290" r:id="rId26"/>
    <p:sldId id="293" r:id="rId27"/>
    <p:sldId id="287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0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F8339-C9C7-014E-85C0-196E290EBF6E}" type="datetimeFigureOut">
              <a:rPr lang="en-US" smtClean="0"/>
              <a:t>6/3/16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E11EE-66F8-984A-80D5-36823AE1C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some of the folders.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11EE-66F8-984A-80D5-36823AE1C1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2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E11EE-66F8-984A-80D5-36823AE1C1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3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9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51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70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3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8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7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2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6DA46-D7C4-3541-8E0B-1959A50A04C2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4C20F-F905-A345-A1AF-15C294895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</a:rPr>
              <a:t>Intro</a:t>
            </a:r>
            <a:r>
              <a:rPr lang="en" b="1" dirty="0">
                <a:latin typeface="Yanone Kaffeesatz Bold"/>
                <a:cs typeface="Yanone Kaffeesatz Bold"/>
              </a:rPr>
              <a:t> 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</a:rPr>
              <a:t>to Rails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mtClean="0"/>
              <a:t>HILT 2015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79468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What This Means: Stuff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4" name="Picture 3" descr="Screen Shot 2016-06-03 at 12.46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203700" cy="5440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417638"/>
            <a:ext cx="4191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4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Rails Tries to Help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76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525598" y="1695870"/>
            <a:ext cx="1971662" cy="1"/>
          </a:xfrm>
          <a:prstGeom prst="straightConnector1">
            <a:avLst/>
          </a:prstGeom>
          <a:ln w="1016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202238" y="2765760"/>
            <a:ext cx="1" cy="1119673"/>
          </a:xfrm>
          <a:prstGeom prst="straightConnector1">
            <a:avLst/>
          </a:prstGeom>
          <a:ln w="1016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53923" y="3520248"/>
            <a:ext cx="0" cy="1502393"/>
          </a:xfrm>
          <a:prstGeom prst="straightConnector1">
            <a:avLst/>
          </a:prstGeom>
          <a:ln w="1016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377757" y="2417287"/>
            <a:ext cx="0" cy="1168162"/>
          </a:xfrm>
          <a:prstGeom prst="straightConnector1">
            <a:avLst/>
          </a:prstGeom>
          <a:ln w="1016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88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SO. MUCH. STUFF.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worry about learning all of it at once.</a:t>
            </a:r>
          </a:p>
          <a:p>
            <a:r>
              <a:rPr lang="en-US" dirty="0" smtClean="0"/>
              <a:t>Operate </a:t>
            </a:r>
            <a:r>
              <a:rPr lang="en-US" dirty="0" smtClean="0"/>
              <a:t>on an </a:t>
            </a:r>
            <a:r>
              <a:rPr lang="en-US" dirty="0" smtClean="0"/>
              <a:t>‘learn as </a:t>
            </a:r>
            <a:r>
              <a:rPr lang="en-US" dirty="0" smtClean="0"/>
              <a:t>you need it’ principle.</a:t>
            </a:r>
          </a:p>
          <a:p>
            <a:r>
              <a:rPr lang="en-US" dirty="0" smtClean="0"/>
              <a:t>Pick up bit by bit – take it a room at a time.</a:t>
            </a:r>
          </a:p>
          <a:p>
            <a:r>
              <a:rPr lang="en-US" dirty="0" smtClean="0"/>
              <a:t>A few ways in</a:t>
            </a:r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7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</a:rPr>
              <a:t>Rails Helps!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1) &lt;</a:t>
            </a:r>
            <a:r>
              <a:rPr lang="en-US" dirty="0"/>
              <a:t>link </a:t>
            </a:r>
            <a:r>
              <a:rPr lang="en-US" dirty="0" err="1"/>
              <a:t>href</a:t>
            </a:r>
            <a:r>
              <a:rPr lang="en-US" dirty="0"/>
              <a:t>='http://</a:t>
            </a:r>
            <a:r>
              <a:rPr lang="en-US" dirty="0" err="1"/>
              <a:t>fonts.googleapis.com</a:t>
            </a:r>
            <a:r>
              <a:rPr lang="en-US" dirty="0"/>
              <a:t>/</a:t>
            </a:r>
            <a:r>
              <a:rPr lang="en-US" dirty="0" err="1"/>
              <a:t>css?family</a:t>
            </a:r>
            <a:r>
              <a:rPr lang="en-US" dirty="0"/>
              <a:t>=</a:t>
            </a:r>
            <a:r>
              <a:rPr lang="en-US" dirty="0" err="1"/>
              <a:t>Roboto</a:t>
            </a:r>
            <a:r>
              <a:rPr lang="en-US" dirty="0"/>
              <a:t>' </a:t>
            </a:r>
            <a:r>
              <a:rPr lang="en-US" dirty="0" err="1"/>
              <a:t>rel</a:t>
            </a:r>
            <a:r>
              <a:rPr lang="en-US" dirty="0"/>
              <a:t>='</a:t>
            </a:r>
            <a:r>
              <a:rPr lang="en-US" dirty="0" err="1"/>
              <a:t>stylesheet</a:t>
            </a:r>
            <a:r>
              <a:rPr lang="en-US" dirty="0"/>
              <a:t>' type='text/</a:t>
            </a:r>
            <a:r>
              <a:rPr lang="en-US" dirty="0" err="1"/>
              <a:t>css</a:t>
            </a:r>
            <a:r>
              <a:rPr lang="en-US" dirty="0"/>
              <a:t>'&gt;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2) &lt;</a:t>
            </a:r>
            <a:r>
              <a:rPr lang="en-US" dirty="0"/>
              <a:t>%= </a:t>
            </a:r>
            <a:r>
              <a:rPr lang="en-US" dirty="0" err="1"/>
              <a:t>stylesheet_link_tag</a:t>
            </a:r>
            <a:r>
              <a:rPr lang="en-US" dirty="0"/>
              <a:t> "http://</a:t>
            </a:r>
            <a:r>
              <a:rPr lang="en-US" dirty="0" err="1"/>
              <a:t>fonts.googleapis.com</a:t>
            </a:r>
            <a:r>
              <a:rPr lang="en-US" dirty="0"/>
              <a:t>/</a:t>
            </a:r>
            <a:r>
              <a:rPr lang="en-US" dirty="0" err="1"/>
              <a:t>css?family</a:t>
            </a:r>
            <a:r>
              <a:rPr lang="en-US" dirty="0"/>
              <a:t>=</a:t>
            </a:r>
            <a:r>
              <a:rPr lang="en-US" dirty="0" err="1"/>
              <a:t>Roboto</a:t>
            </a:r>
            <a:r>
              <a:rPr lang="en-US" dirty="0"/>
              <a:t>" %</a:t>
            </a:r>
            <a:r>
              <a:rPr lang="en-US" dirty="0" smtClean="0"/>
              <a:t>&gt;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Rails, 2 will output to 1. 2 is easier to 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7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Embedded Ruby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&lt;% some ruby code with no output %&gt;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&lt;%= some ruby code that outputs something %&gt;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3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Embedded Ruby in HTML Page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100"/>
            <a:ext cx="9144000" cy="3364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8568" y="5732060"/>
            <a:ext cx="40268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What is going on here?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947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9144000" cy="45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View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 of organizing the parts of your application.</a:t>
            </a:r>
          </a:p>
          <a:p>
            <a:r>
              <a:rPr lang="en-US" dirty="0" smtClean="0"/>
              <a:t>Separates those parts that your user needs from things that need to be secure.</a:t>
            </a:r>
          </a:p>
          <a:p>
            <a:r>
              <a:rPr lang="en-US" dirty="0" smtClean="0"/>
              <a:t>Makes it easier to debug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4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Model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Describes an Object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Singular name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“save” to a database table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Examples: post, user</a:t>
            </a:r>
            <a:endParaRPr lang="en" dirty="0" smtClean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804439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View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/>
              <a:t>Displays information in human-readable format</a:t>
            </a:r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Gets information from a controller</a:t>
            </a:r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/>
              <a:t>Ex. Index view, show view for single post.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dirty="0" smtClean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558950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Goals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Develop a "Real World" </a:t>
            </a:r>
            <a:r>
              <a:rPr lang="en" dirty="0" smtClean="0"/>
              <a:t>example</a:t>
            </a:r>
            <a:endParaRPr lang="en-US" dirty="0" smtClean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Transcription Application</a:t>
            </a:r>
            <a:endParaRPr lang="en" dirty="0"/>
          </a:p>
          <a:p>
            <a:pPr marL="914400" lvl="1" indent="-381000">
              <a:lnSpc>
                <a:spcPct val="130000"/>
              </a:lnSpc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Create, edit, and destroy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transcriptions of images</a:t>
            </a:r>
            <a:endParaRPr lang="en" dirty="0" smtClean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Add user accounts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Deploy in “the cloud”</a:t>
            </a:r>
            <a:endParaRPr lang="en" dirty="0" smtClean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83799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Controller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/>
              <a:t>Collects information for a view</a:t>
            </a:r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/>
              <a:t>Routing determines which controller to use</a:t>
            </a:r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/>
              <a:t>Can perform different “actions” based on a route</a:t>
            </a:r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r>
              <a:rPr lang="en-US" dirty="0" smtClean="0"/>
              <a:t>Ex. Update, create, destroy</a:t>
            </a:r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endParaRPr lang="en-US" dirty="0" smtClean="0"/>
          </a:p>
          <a:p>
            <a:pPr marL="495300" indent="-457200">
              <a:lnSpc>
                <a:spcPct val="130000"/>
              </a:lnSpc>
              <a:buClr>
                <a:schemeClr val="dk1"/>
              </a:buClr>
              <a:buSzPct val="100000"/>
            </a:pP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dirty="0" smtClean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5061354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All Together in Sequence (roughly)</a:t>
            </a:r>
            <a:endParaRPr lang="en-US" sz="6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arrives at webpage, which Rails associates with a…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, which retrieves info from a…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, which gives this info back to the…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, which supplies this data to a…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, which structures and displays everything to the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3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Model  View Controller 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0871" b="20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277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71292"/>
            <a:ext cx="6096000" cy="438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6392"/>
            <a:ext cx="6096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Paint Metaphor (Rough)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Paints: the model</a:t>
            </a:r>
          </a:p>
          <a:p>
            <a:r>
              <a:rPr lang="en-US" dirty="0" smtClean="0"/>
              <a:t>Painter: the controller</a:t>
            </a:r>
          </a:p>
          <a:p>
            <a:r>
              <a:rPr lang="en-US" dirty="0" smtClean="0"/>
              <a:t>Easel: the view</a:t>
            </a:r>
          </a:p>
          <a:p>
            <a:endParaRPr lang="en-US" dirty="0" smtClean="0"/>
          </a:p>
          <a:p>
            <a:r>
              <a:rPr lang="en-US" dirty="0" smtClean="0"/>
              <a:t>Paint and Easel only ever interact through the painter. </a:t>
            </a:r>
          </a:p>
          <a:p>
            <a:r>
              <a:rPr lang="en-US" dirty="0" smtClean="0"/>
              <a:t>Painter facilitates interactions between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85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Affects What You See Where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models you will see more Rails code</a:t>
            </a:r>
          </a:p>
          <a:p>
            <a:r>
              <a:rPr lang="en-US" dirty="0" smtClean="0"/>
              <a:t>Views are a mixture of HTML and Ruby</a:t>
            </a:r>
          </a:p>
          <a:p>
            <a:r>
              <a:rPr lang="en-US" dirty="0" smtClean="0"/>
              <a:t>Controllers tend to be mostly 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15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Lots of Other Terminology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Migrations</a:t>
            </a:r>
          </a:p>
          <a:p>
            <a:r>
              <a:rPr lang="en-US" dirty="0" smtClean="0"/>
              <a:t>Mailers</a:t>
            </a:r>
          </a:p>
          <a:p>
            <a:r>
              <a:rPr lang="en-US" dirty="0" smtClean="0"/>
              <a:t>Active Record</a:t>
            </a:r>
          </a:p>
          <a:p>
            <a:r>
              <a:rPr lang="en-US" dirty="0" smtClean="0"/>
              <a:t>Generators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Give yourself time to learn things slowly.</a:t>
            </a:r>
          </a:p>
        </p:txBody>
      </p:sp>
    </p:spTree>
    <p:extLst>
      <p:ext uri="{BB962C8B-B14F-4D97-AF65-F5344CB8AC3E}">
        <p14:creationId xmlns:p14="http://schemas.microsoft.com/office/powerpoint/2010/main" val="961438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Confused? Good!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39650"/>
            <a:ext cx="5867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1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Plan of Attack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at your own pace. </a:t>
            </a:r>
          </a:p>
          <a:p>
            <a:r>
              <a:rPr lang="en-US" dirty="0" smtClean="0"/>
              <a:t>Type out rather than copy/paste.</a:t>
            </a:r>
          </a:p>
          <a:p>
            <a:r>
              <a:rPr lang="en-US" dirty="0" smtClean="0"/>
              <a:t>Try to understand as much of each line as possible, but don’t sweat details.</a:t>
            </a:r>
          </a:p>
          <a:p>
            <a:r>
              <a:rPr lang="en-US" dirty="0" smtClean="0"/>
              <a:t>Things will break.</a:t>
            </a:r>
          </a:p>
          <a:p>
            <a:r>
              <a:rPr lang="en-US" dirty="0" smtClean="0"/>
              <a:t>We will try to touch base every hour or so for questions.</a:t>
            </a:r>
          </a:p>
          <a:p>
            <a:r>
              <a:rPr lang="en-US" dirty="0" smtClean="0"/>
              <a:t>Use the post-it if you need 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9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Meta-Goal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More </a:t>
            </a:r>
            <a:r>
              <a:rPr lang="en" dirty="0" smtClean="0"/>
              <a:t>Ruby </a:t>
            </a:r>
            <a:r>
              <a:rPr lang="en" dirty="0"/>
              <a:t>syntax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to go from requirements to a new working Rails application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to get your application online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The basic tools a Ruby on Rails (RoR) developer uses (source control, editor, console, local server)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4311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What is Rails?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Web application development framework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Write less code, accomplish more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Makes web development “fun”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0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Rails Principals</a:t>
            </a:r>
            <a:endParaRPr lang="en-US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Don’t Repeat Yourself (DRY)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Convention Over Configuration</a:t>
            </a:r>
          </a:p>
          <a:p>
            <a:pPr>
              <a:lnSpc>
                <a:spcPct val="140000"/>
              </a:lnSpc>
            </a:pPr>
            <a:endParaRPr lang="en-US" dirty="0" smtClean="0"/>
          </a:p>
          <a:p>
            <a:pPr>
              <a:lnSpc>
                <a:spcPct val="14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4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Configuration</a:t>
            </a:r>
            <a:endParaRPr lang="en-US" sz="6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927"/>
            <a:ext cx="9144000" cy="46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Building from Scratch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 smtClean="0"/>
              <a:t>Making most decisions</a:t>
            </a:r>
          </a:p>
          <a:p>
            <a:r>
              <a:rPr lang="en-US" sz="4400" dirty="0" smtClean="0"/>
              <a:t>Implementing each piece</a:t>
            </a:r>
          </a:p>
          <a:p>
            <a:r>
              <a:rPr lang="en-US" sz="4400" dirty="0" smtClean="0"/>
              <a:t>Pro: control!</a:t>
            </a:r>
            <a:endParaRPr lang="en-US" sz="4400" dirty="0"/>
          </a:p>
          <a:p>
            <a:r>
              <a:rPr lang="en-US" sz="4400" dirty="0" smtClean="0"/>
              <a:t>Con: Time/Energy</a:t>
            </a:r>
          </a:p>
          <a:p>
            <a:r>
              <a:rPr lang="en-US" sz="4400" dirty="0"/>
              <a:t>Sinatra (for Ruby)</a:t>
            </a:r>
          </a:p>
          <a:p>
            <a:r>
              <a:rPr lang="en-US" sz="4400" dirty="0"/>
              <a:t>Flask (for Python)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99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Convention</a:t>
            </a:r>
            <a:endParaRPr lang="en-US" sz="6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174"/>
            <a:ext cx="9144000" cy="53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2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Convention 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a certain way by default.</a:t>
            </a:r>
          </a:p>
          <a:p>
            <a:r>
              <a:rPr lang="en-US" dirty="0" smtClean="0"/>
              <a:t>Primarily modifying those conventions rather than implementing things from scratch.</a:t>
            </a:r>
          </a:p>
          <a:p>
            <a:r>
              <a:rPr lang="en-US" dirty="0" smtClean="0"/>
              <a:t>Pro: Fast! Easy set up.</a:t>
            </a:r>
          </a:p>
          <a:p>
            <a:r>
              <a:rPr lang="en-US" dirty="0" smtClean="0"/>
              <a:t>Con: Many unknowns. Lots you might not use.</a:t>
            </a:r>
          </a:p>
          <a:p>
            <a:r>
              <a:rPr lang="en-US" dirty="0" smtClean="0"/>
              <a:t>Rails (for Ruby)</a:t>
            </a:r>
          </a:p>
          <a:p>
            <a:r>
              <a:rPr lang="en-US" dirty="0" err="1" smtClean="0"/>
              <a:t>Django</a:t>
            </a:r>
            <a:r>
              <a:rPr lang="en-US" dirty="0" smtClean="0"/>
              <a:t> (for 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8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661</Words>
  <Application>Microsoft Macintosh PowerPoint</Application>
  <PresentationFormat>On-screen Show (4:3)</PresentationFormat>
  <Paragraphs>110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Intro to Rails</vt:lpstr>
      <vt:lpstr>Goals</vt:lpstr>
      <vt:lpstr>Meta-Goals</vt:lpstr>
      <vt:lpstr>What is Rails?</vt:lpstr>
      <vt:lpstr>Rails Principals</vt:lpstr>
      <vt:lpstr>Configuration</vt:lpstr>
      <vt:lpstr>Building from Scratch</vt:lpstr>
      <vt:lpstr>Convention</vt:lpstr>
      <vt:lpstr>Convention </vt:lpstr>
      <vt:lpstr>What This Means: Stuff</vt:lpstr>
      <vt:lpstr>Rails Tries to Help</vt:lpstr>
      <vt:lpstr>SO. MUCH. STUFF.</vt:lpstr>
      <vt:lpstr>Rails Helps!</vt:lpstr>
      <vt:lpstr>Embedded Ruby</vt:lpstr>
      <vt:lpstr>Embedded Ruby in HTML Page</vt:lpstr>
      <vt:lpstr>PowerPoint Presentation</vt:lpstr>
      <vt:lpstr>Model View Controller</vt:lpstr>
      <vt:lpstr>Model</vt:lpstr>
      <vt:lpstr>View</vt:lpstr>
      <vt:lpstr>Controller</vt:lpstr>
      <vt:lpstr>All Together in Sequence (roughly)</vt:lpstr>
      <vt:lpstr>Model  View Controller </vt:lpstr>
      <vt:lpstr>PowerPoint Presentation</vt:lpstr>
      <vt:lpstr>Paint Metaphor (Rough)</vt:lpstr>
      <vt:lpstr>Affects What You See Where</vt:lpstr>
      <vt:lpstr>Lots of Other Terminology</vt:lpstr>
      <vt:lpstr>Confused? Good!</vt:lpstr>
      <vt:lpstr>Plan of Attack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Rails</dc:title>
  <dc:creator>wsg4w</dc:creator>
  <cp:lastModifiedBy>Brandon</cp:lastModifiedBy>
  <cp:revision>24</cp:revision>
  <dcterms:created xsi:type="dcterms:W3CDTF">2014-08-05T00:19:20Z</dcterms:created>
  <dcterms:modified xsi:type="dcterms:W3CDTF">2016-06-03T17:35:12Z</dcterms:modified>
</cp:coreProperties>
</file>